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84" r:id="rId8"/>
    <p:sldId id="269" r:id="rId9"/>
    <p:sldId id="263" r:id="rId10"/>
    <p:sldId id="264" r:id="rId11"/>
    <p:sldId id="265" r:id="rId12"/>
    <p:sldId id="266" r:id="rId13"/>
    <p:sldId id="267" r:id="rId14"/>
    <p:sldId id="285" r:id="rId15"/>
    <p:sldId id="268" r:id="rId16"/>
    <p:sldId id="286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82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87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4317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83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94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91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2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1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56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2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6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1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25883-79FE-462B-A36E-0AC0EB933359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5BD6C-A5FF-48F9-8701-2416991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33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29A4E4-3DC2-C946-C8E7-68AA4F97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26C4C-9493-1A4D-F015-2C4B49EC4A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FC6912-AB62-7D9B-D39C-E3B78B3A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CD140-7696-4FED-4AA9-DBC470AAF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6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84FF00-FBF2-27C4-4D2E-410EA2C4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BFB0A-1908-D5C3-CD5C-BC1051EFDA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4C709A-09B5-1B56-F71B-C4888341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0BC11-F43C-EA59-19B9-63230829E4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12C3EE-BEF1-DE5B-9080-4C21E286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EB13F-358E-76AE-323F-56228D940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7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D0CCF-7573-9119-1E99-897BF21E2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035"/>
            <a:ext cx="12191999" cy="69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1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EE43C8-B354-D62E-C4E0-21F007BC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2F729-0763-DE79-B94A-ED58ED2821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29FF8-C943-527E-5970-880DA262D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4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173249-B837-4224-7736-25DEEB5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70D80-6CCD-BA53-AD20-6A74F0834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822AED-BEEB-7B26-994B-8E9244F9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EC1F3-4352-9EF3-32B2-2AFD427EDF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2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7080D9-04C5-09E4-B21D-64CA9804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737BE-DBE0-A0DB-4685-3ED58DC27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66E548-12B2-F432-27E1-BA9C988A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03BA4-242A-2CF0-C805-B492708C3F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921EB4-AA59-5B83-AC0E-F418FC05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468C5-2AB1-898F-92D6-9128B762A1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D9E542-C354-C257-8DBD-4F4CF8FB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8E9E-C001-84E3-B621-0D8E493865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9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FE42A6-AA88-11BC-3842-D09F17BE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E5DD4-BDB7-CB00-BC77-BA1AC0DA77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8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C47B78-1861-6D76-6395-9F8AD21C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ACFC9-80D0-51C2-4B9B-1F5CE028C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3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B3DC4E-FF5C-42CB-9775-3BC3AB7B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7DC1A-D2D8-6B26-E331-61AB04C3EB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703191-04BF-D9E7-86FD-7E713E62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4E50E-D3FF-FAC0-0709-FD9946B5BE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CA6679-26AA-3635-F52A-0FE825DB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538C3-A7C0-3EB0-190C-9362A52664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2A1AE2-7BDC-C444-3B36-F56A4922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77A87-1EF5-0965-A365-4D807BB9C1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3DE30E-1F7B-5FAF-15EE-3882B1C1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C9EB8-E3A9-A640-8C0C-AC42F9D8C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15D016-8640-BEE6-D36F-E68CC57F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1080B-5131-A1C7-54CF-CACBE1E767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7F16F8-1AF2-6E68-B8B4-5B19242314EF}"/>
              </a:ext>
            </a:extLst>
          </p:cNvPr>
          <p:cNvPicPr/>
          <p:nvPr/>
        </p:nvPicPr>
        <p:blipFill rotWithShape="1">
          <a:blip r:embed="rId2"/>
          <a:srcRect l="81115" t="40239" r="1462" b="33094"/>
          <a:stretch/>
        </p:blipFill>
        <p:spPr>
          <a:xfrm>
            <a:off x="9762979" y="4543864"/>
            <a:ext cx="2293034" cy="19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898B-5319-97AF-5281-A2E177C7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3501"/>
            <a:ext cx="10353761" cy="48768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Data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3DC37-56DE-7159-D3A5-2455EDF48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5" y="956603"/>
            <a:ext cx="1871003" cy="1448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F9CC4-B7FA-B022-BC24-6EAAB86F3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38" y="1308295"/>
            <a:ext cx="2311790" cy="9425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4ACC8-2602-1C5E-90F6-3CE0566D8A5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6948" y="1681089"/>
            <a:ext cx="1871003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D662621-B5F3-EBEB-1955-8C72C29B4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10" y="1293026"/>
            <a:ext cx="2142951" cy="11125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882E6-4103-C3A8-7E29-F7071B84E1D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039728" y="1779563"/>
            <a:ext cx="2386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1950FF6-CFC3-8505-C30C-C27048D53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021" y="4142937"/>
            <a:ext cx="1880389" cy="169235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C103A-C58C-1537-9303-9705818997C8}"/>
              </a:ext>
            </a:extLst>
          </p:cNvPr>
          <p:cNvCxnSpPr>
            <a:cxnSpLocks/>
          </p:cNvCxnSpPr>
          <p:nvPr/>
        </p:nvCxnSpPr>
        <p:spPr>
          <a:xfrm>
            <a:off x="9383151" y="2250831"/>
            <a:ext cx="0" cy="220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8DCD03B-5A36-400B-2B90-9210C6B4D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16" y="4274464"/>
            <a:ext cx="2082019" cy="16853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BB6BB-559B-1260-76EF-072EBC164334}"/>
              </a:ext>
            </a:extLst>
          </p:cNvPr>
          <p:cNvCxnSpPr>
            <a:cxnSpLocks/>
          </p:cNvCxnSpPr>
          <p:nvPr/>
        </p:nvCxnSpPr>
        <p:spPr>
          <a:xfrm flipH="1">
            <a:off x="5748999" y="4979963"/>
            <a:ext cx="2902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91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4F759-ACBA-E23B-8787-BD311BA0400D}"/>
              </a:ext>
            </a:extLst>
          </p:cNvPr>
          <p:cNvSpPr txBox="1"/>
          <p:nvPr/>
        </p:nvSpPr>
        <p:spPr>
          <a:xfrm>
            <a:off x="4077286" y="182880"/>
            <a:ext cx="4037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Data Ingestion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982F6-B348-1098-14C8-F1CC2E8D47D7}"/>
              </a:ext>
            </a:extLst>
          </p:cNvPr>
          <p:cNvSpPr txBox="1"/>
          <p:nvPr/>
        </p:nvSpPr>
        <p:spPr>
          <a:xfrm>
            <a:off x="3502856" y="1659285"/>
            <a:ext cx="47126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My data source is CSV file consisting of 11 columns and 8069 rows, and I have stored them in HDFS so this is batch processing  This makes it easier for any engine to collect data at any time and deal with it. </a:t>
            </a:r>
          </a:p>
        </p:txBody>
      </p:sp>
    </p:spTree>
    <p:extLst>
      <p:ext uri="{BB962C8B-B14F-4D97-AF65-F5344CB8AC3E}">
        <p14:creationId xmlns:p14="http://schemas.microsoft.com/office/powerpoint/2010/main" val="193147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27B27F-DA60-09E4-4265-431B356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61B75-704F-FB8F-9AA1-3A5E7F0F21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3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40A104-D673-4062-0D27-5F010F3C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D9730-820D-BDFC-D9E2-1E4D5E4FD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47</TotalTime>
  <Words>48</Words>
  <Application>Microsoft Office PowerPoint</Application>
  <PresentationFormat>Widescreen</PresentationFormat>
  <Paragraphs>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Bookman Old Style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Tarek Mohamed Mohamed Abdelmoty</dc:creator>
  <cp:lastModifiedBy>Tarek Mohamed Mohamed Abdelmoty</cp:lastModifiedBy>
  <cp:revision>2</cp:revision>
  <dcterms:created xsi:type="dcterms:W3CDTF">2023-11-04T05:30:19Z</dcterms:created>
  <dcterms:modified xsi:type="dcterms:W3CDTF">2023-11-07T22:23:01Z</dcterms:modified>
</cp:coreProperties>
</file>